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 autoAdjust="0"/>
  </p:normalViewPr>
  <p:slideViewPr>
    <p:cSldViewPr snapToGrid="0">
      <p:cViewPr varScale="1">
        <p:scale>
          <a:sx n="68" d="100"/>
          <a:sy n="68" d="100"/>
        </p:scale>
        <p:origin x="54" y="52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CD3ADD-D9D5-4376-8B3A-E32B9E506F4D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2155B205-0668-4E4C-A7E8-CD4180304A98}">
      <dgm:prSet phldrT="[Text]"/>
      <dgm:spPr/>
      <dgm:t>
        <a:bodyPr/>
        <a:lstStyle/>
        <a:p>
          <a:r>
            <a:rPr lang="en-US" dirty="0"/>
            <a:t>API</a:t>
          </a:r>
        </a:p>
      </dgm:t>
    </dgm:pt>
    <dgm:pt modelId="{040CE5D0-6CF4-4112-9957-8B7E88FBEB6A}" type="parTrans" cxnId="{CEB6168A-BE8D-4C51-88DB-4DFF740805FC}">
      <dgm:prSet/>
      <dgm:spPr/>
      <dgm:t>
        <a:bodyPr/>
        <a:lstStyle/>
        <a:p>
          <a:endParaRPr lang="en-US"/>
        </a:p>
      </dgm:t>
    </dgm:pt>
    <dgm:pt modelId="{B5A22D8E-7823-4318-B425-F5B3E61E7D16}" type="sibTrans" cxnId="{CEB6168A-BE8D-4C51-88DB-4DFF740805FC}">
      <dgm:prSet/>
      <dgm:spPr/>
      <dgm:t>
        <a:bodyPr/>
        <a:lstStyle/>
        <a:p>
          <a:endParaRPr lang="en-US"/>
        </a:p>
      </dgm:t>
    </dgm:pt>
    <dgm:pt modelId="{F40FB92F-F6A4-43F9-8C89-A2529A64A36A}">
      <dgm:prSet phldrT="[Text]"/>
      <dgm:spPr/>
      <dgm:t>
        <a:bodyPr/>
        <a:lstStyle/>
        <a:p>
          <a:r>
            <a:rPr lang="en-US" dirty="0"/>
            <a:t>Build_database.py</a:t>
          </a:r>
        </a:p>
      </dgm:t>
    </dgm:pt>
    <dgm:pt modelId="{A2FC1BCC-DA47-426A-9A89-138E2FE86603}" type="parTrans" cxnId="{708EE662-D92F-428F-8DF4-F527F66C746F}">
      <dgm:prSet/>
      <dgm:spPr/>
      <dgm:t>
        <a:bodyPr/>
        <a:lstStyle/>
        <a:p>
          <a:endParaRPr lang="en-US"/>
        </a:p>
      </dgm:t>
    </dgm:pt>
    <dgm:pt modelId="{47A3CDD3-6B11-4C57-98E5-E0A231238D12}" type="sibTrans" cxnId="{708EE662-D92F-428F-8DF4-F527F66C746F}">
      <dgm:prSet/>
      <dgm:spPr/>
      <dgm:t>
        <a:bodyPr/>
        <a:lstStyle/>
        <a:p>
          <a:endParaRPr lang="en-US"/>
        </a:p>
      </dgm:t>
    </dgm:pt>
    <dgm:pt modelId="{C0896E0B-22BA-470D-B613-9DB66EC3D4EE}">
      <dgm:prSet phldrT="[Text]"/>
      <dgm:spPr/>
      <dgm:t>
        <a:bodyPr/>
        <a:lstStyle/>
        <a:p>
          <a:r>
            <a:rPr lang="en-US" dirty="0"/>
            <a:t>SQL</a:t>
          </a:r>
        </a:p>
      </dgm:t>
    </dgm:pt>
    <dgm:pt modelId="{04D953A2-A1F6-41F0-A75E-049054D93275}" type="parTrans" cxnId="{00E42DC7-F434-4892-B424-DEE17C8AAE93}">
      <dgm:prSet/>
      <dgm:spPr/>
      <dgm:t>
        <a:bodyPr/>
        <a:lstStyle/>
        <a:p>
          <a:endParaRPr lang="en-US"/>
        </a:p>
      </dgm:t>
    </dgm:pt>
    <dgm:pt modelId="{E0AC822A-4DB8-4EDD-A42D-3EF1CE28D26B}" type="sibTrans" cxnId="{00E42DC7-F434-4892-B424-DEE17C8AAE93}">
      <dgm:prSet/>
      <dgm:spPr/>
      <dgm:t>
        <a:bodyPr/>
        <a:lstStyle/>
        <a:p>
          <a:endParaRPr lang="en-US"/>
        </a:p>
      </dgm:t>
    </dgm:pt>
    <dgm:pt modelId="{A5E5DAF7-E591-4D51-B78F-64F94476121D}">
      <dgm:prSet/>
      <dgm:spPr/>
      <dgm:t>
        <a:bodyPr/>
        <a:lstStyle/>
        <a:p>
          <a:r>
            <a:rPr lang="en-US" dirty="0"/>
            <a:t>App.py(flask)</a:t>
          </a:r>
        </a:p>
      </dgm:t>
    </dgm:pt>
    <dgm:pt modelId="{1303D5B9-134E-4F9F-A74B-5801411403D4}" type="parTrans" cxnId="{AF06B92C-2994-44E4-A4CD-BF872D6B1941}">
      <dgm:prSet/>
      <dgm:spPr/>
      <dgm:t>
        <a:bodyPr/>
        <a:lstStyle/>
        <a:p>
          <a:endParaRPr lang="en-US"/>
        </a:p>
      </dgm:t>
    </dgm:pt>
    <dgm:pt modelId="{E3B027F0-9797-43E6-9EFF-987A873860AE}" type="sibTrans" cxnId="{AF06B92C-2994-44E4-A4CD-BF872D6B1941}">
      <dgm:prSet/>
      <dgm:spPr/>
      <dgm:t>
        <a:bodyPr/>
        <a:lstStyle/>
        <a:p>
          <a:endParaRPr lang="en-US"/>
        </a:p>
      </dgm:t>
    </dgm:pt>
    <dgm:pt modelId="{A99E636D-15A2-4FF8-A634-8A626FAF112C}">
      <dgm:prSet/>
      <dgm:spPr/>
      <dgm:t>
        <a:bodyPr/>
        <a:lstStyle/>
        <a:p>
          <a:r>
            <a:rPr lang="en-US" dirty="0"/>
            <a:t>Index.html</a:t>
          </a:r>
        </a:p>
      </dgm:t>
    </dgm:pt>
    <dgm:pt modelId="{DE76CCE0-C236-4480-8440-4D90089F996C}" type="parTrans" cxnId="{B7CE077F-3624-4867-9D24-ABC916F6A2A6}">
      <dgm:prSet/>
      <dgm:spPr/>
      <dgm:t>
        <a:bodyPr/>
        <a:lstStyle/>
        <a:p>
          <a:endParaRPr lang="en-US"/>
        </a:p>
      </dgm:t>
    </dgm:pt>
    <dgm:pt modelId="{BDF11056-46E9-4E97-B75A-5A4524394613}" type="sibTrans" cxnId="{B7CE077F-3624-4867-9D24-ABC916F6A2A6}">
      <dgm:prSet/>
      <dgm:spPr/>
      <dgm:t>
        <a:bodyPr/>
        <a:lstStyle/>
        <a:p>
          <a:endParaRPr lang="en-US"/>
        </a:p>
      </dgm:t>
    </dgm:pt>
    <dgm:pt modelId="{DA3E9907-530E-48DB-8F33-322EE1F86833}">
      <dgm:prSet/>
      <dgm:spPr/>
      <dgm:t>
        <a:bodyPr/>
        <a:lstStyle/>
        <a:p>
          <a:r>
            <a:rPr lang="en-US" dirty="0"/>
            <a:t>Main.js</a:t>
          </a:r>
        </a:p>
      </dgm:t>
    </dgm:pt>
    <dgm:pt modelId="{692FEA41-8193-479D-8A10-FF0F737B8F52}" type="parTrans" cxnId="{6C0CBEBF-B201-48BF-AA2C-DAC577C0707C}">
      <dgm:prSet/>
      <dgm:spPr/>
      <dgm:t>
        <a:bodyPr/>
        <a:lstStyle/>
        <a:p>
          <a:endParaRPr lang="en-US"/>
        </a:p>
      </dgm:t>
    </dgm:pt>
    <dgm:pt modelId="{0F04AE02-CF9D-4FC8-A8B9-2D845C2B9FF1}" type="sibTrans" cxnId="{6C0CBEBF-B201-48BF-AA2C-DAC577C0707C}">
      <dgm:prSet/>
      <dgm:spPr/>
      <dgm:t>
        <a:bodyPr/>
        <a:lstStyle/>
        <a:p>
          <a:endParaRPr lang="en-US"/>
        </a:p>
      </dgm:t>
    </dgm:pt>
    <dgm:pt modelId="{E6F6242E-03C0-4C8B-9980-93BC480D1C0B}" type="pres">
      <dgm:prSet presAssocID="{E8CD3ADD-D9D5-4376-8B3A-E32B9E506F4D}" presName="Name0" presStyleCnt="0">
        <dgm:presLayoutVars>
          <dgm:dir/>
          <dgm:animLvl val="lvl"/>
          <dgm:resizeHandles val="exact"/>
        </dgm:presLayoutVars>
      </dgm:prSet>
      <dgm:spPr/>
    </dgm:pt>
    <dgm:pt modelId="{2CECB913-5CFC-4ED6-AD19-34D546E6B472}" type="pres">
      <dgm:prSet presAssocID="{2155B205-0668-4E4C-A7E8-CD4180304A98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CF057351-9234-46E6-8A2B-272028625079}" type="pres">
      <dgm:prSet presAssocID="{B5A22D8E-7823-4318-B425-F5B3E61E7D16}" presName="parTxOnlySpace" presStyleCnt="0"/>
      <dgm:spPr/>
    </dgm:pt>
    <dgm:pt modelId="{C3B8F01F-8B14-4E84-BBFE-836885849902}" type="pres">
      <dgm:prSet presAssocID="{F40FB92F-F6A4-43F9-8C89-A2529A64A36A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C4FFAEE-3EFF-4A89-A3F6-8FF3C7C1B8FB}" type="pres">
      <dgm:prSet presAssocID="{47A3CDD3-6B11-4C57-98E5-E0A231238D12}" presName="parTxOnlySpace" presStyleCnt="0"/>
      <dgm:spPr/>
    </dgm:pt>
    <dgm:pt modelId="{87CC3C0C-401F-4520-8861-AEBEE4EAF102}" type="pres">
      <dgm:prSet presAssocID="{C0896E0B-22BA-470D-B613-9DB66EC3D4EE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2394E2D7-7E26-4140-BE78-24653FF08F00}" type="pres">
      <dgm:prSet presAssocID="{E0AC822A-4DB8-4EDD-A42D-3EF1CE28D26B}" presName="parTxOnlySpace" presStyleCnt="0"/>
      <dgm:spPr/>
    </dgm:pt>
    <dgm:pt modelId="{1ECAAB4D-8BA2-4813-8619-72D152871ECC}" type="pres">
      <dgm:prSet presAssocID="{A5E5DAF7-E591-4D51-B78F-64F94476121D}" presName="parTxOnly" presStyleLbl="node1" presStyleIdx="3" presStyleCnt="6" custLinFactNeighborX="23991" custLinFactNeighborY="-750">
        <dgm:presLayoutVars>
          <dgm:chMax val="0"/>
          <dgm:chPref val="0"/>
          <dgm:bulletEnabled val="1"/>
        </dgm:presLayoutVars>
      </dgm:prSet>
      <dgm:spPr/>
    </dgm:pt>
    <dgm:pt modelId="{C13B7326-21BE-44C5-A84A-6C0B5BA4FDAE}" type="pres">
      <dgm:prSet presAssocID="{E3B027F0-9797-43E6-9EFF-987A873860AE}" presName="parTxOnlySpace" presStyleCnt="0"/>
      <dgm:spPr/>
    </dgm:pt>
    <dgm:pt modelId="{1E62F0B3-7F2B-4A6E-800A-22EE7AE2208E}" type="pres">
      <dgm:prSet presAssocID="{DA3E9907-530E-48DB-8F33-322EE1F86833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CB8E25E0-153D-482C-8CD9-F16C8393FF51}" type="pres">
      <dgm:prSet presAssocID="{0F04AE02-CF9D-4FC8-A8B9-2D845C2B9FF1}" presName="parTxOnlySpace" presStyleCnt="0"/>
      <dgm:spPr/>
    </dgm:pt>
    <dgm:pt modelId="{41A9E1AE-A980-45DC-A63F-605D11284C6B}" type="pres">
      <dgm:prSet presAssocID="{A99E636D-15A2-4FF8-A634-8A626FAF112C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F06B92C-2994-44E4-A4CD-BF872D6B1941}" srcId="{E8CD3ADD-D9D5-4376-8B3A-E32B9E506F4D}" destId="{A5E5DAF7-E591-4D51-B78F-64F94476121D}" srcOrd="3" destOrd="0" parTransId="{1303D5B9-134E-4F9F-A74B-5801411403D4}" sibTransId="{E3B027F0-9797-43E6-9EFF-987A873860AE}"/>
    <dgm:cxn modelId="{708EE662-D92F-428F-8DF4-F527F66C746F}" srcId="{E8CD3ADD-D9D5-4376-8B3A-E32B9E506F4D}" destId="{F40FB92F-F6A4-43F9-8C89-A2529A64A36A}" srcOrd="1" destOrd="0" parTransId="{A2FC1BCC-DA47-426A-9A89-138E2FE86603}" sibTransId="{47A3CDD3-6B11-4C57-98E5-E0A231238D12}"/>
    <dgm:cxn modelId="{2202AF79-49D9-4020-A9A3-00D19E5B9968}" type="presOf" srcId="{E8CD3ADD-D9D5-4376-8B3A-E32B9E506F4D}" destId="{E6F6242E-03C0-4C8B-9980-93BC480D1C0B}" srcOrd="0" destOrd="0" presId="urn:microsoft.com/office/officeart/2005/8/layout/chevron1"/>
    <dgm:cxn modelId="{51CEA75A-C97F-4C50-910A-DCD769DFF7E7}" type="presOf" srcId="{DA3E9907-530E-48DB-8F33-322EE1F86833}" destId="{1E62F0B3-7F2B-4A6E-800A-22EE7AE2208E}" srcOrd="0" destOrd="0" presId="urn:microsoft.com/office/officeart/2005/8/layout/chevron1"/>
    <dgm:cxn modelId="{B7CE077F-3624-4867-9D24-ABC916F6A2A6}" srcId="{E8CD3ADD-D9D5-4376-8B3A-E32B9E506F4D}" destId="{A99E636D-15A2-4FF8-A634-8A626FAF112C}" srcOrd="5" destOrd="0" parTransId="{DE76CCE0-C236-4480-8440-4D90089F996C}" sibTransId="{BDF11056-46E9-4E97-B75A-5A4524394613}"/>
    <dgm:cxn modelId="{71B75886-C8EE-41AF-A444-C793EBDFDEC6}" type="presOf" srcId="{F40FB92F-F6A4-43F9-8C89-A2529A64A36A}" destId="{C3B8F01F-8B14-4E84-BBFE-836885849902}" srcOrd="0" destOrd="0" presId="urn:microsoft.com/office/officeart/2005/8/layout/chevron1"/>
    <dgm:cxn modelId="{CEB6168A-BE8D-4C51-88DB-4DFF740805FC}" srcId="{E8CD3ADD-D9D5-4376-8B3A-E32B9E506F4D}" destId="{2155B205-0668-4E4C-A7E8-CD4180304A98}" srcOrd="0" destOrd="0" parTransId="{040CE5D0-6CF4-4112-9957-8B7E88FBEB6A}" sibTransId="{B5A22D8E-7823-4318-B425-F5B3E61E7D16}"/>
    <dgm:cxn modelId="{2B010597-05EF-4436-9D96-EF9F5D0202A5}" type="presOf" srcId="{A99E636D-15A2-4FF8-A634-8A626FAF112C}" destId="{41A9E1AE-A980-45DC-A63F-605D11284C6B}" srcOrd="0" destOrd="0" presId="urn:microsoft.com/office/officeart/2005/8/layout/chevron1"/>
    <dgm:cxn modelId="{9424ABAF-6FDD-4A2B-A6FC-E412C1315ABC}" type="presOf" srcId="{2155B205-0668-4E4C-A7E8-CD4180304A98}" destId="{2CECB913-5CFC-4ED6-AD19-34D546E6B472}" srcOrd="0" destOrd="0" presId="urn:microsoft.com/office/officeart/2005/8/layout/chevron1"/>
    <dgm:cxn modelId="{E0907DBA-95FB-4F58-827E-61988E6BF6B3}" type="presOf" srcId="{A5E5DAF7-E591-4D51-B78F-64F94476121D}" destId="{1ECAAB4D-8BA2-4813-8619-72D152871ECC}" srcOrd="0" destOrd="0" presId="urn:microsoft.com/office/officeart/2005/8/layout/chevron1"/>
    <dgm:cxn modelId="{6C0CBEBF-B201-48BF-AA2C-DAC577C0707C}" srcId="{E8CD3ADD-D9D5-4376-8B3A-E32B9E506F4D}" destId="{DA3E9907-530E-48DB-8F33-322EE1F86833}" srcOrd="4" destOrd="0" parTransId="{692FEA41-8193-479D-8A10-FF0F737B8F52}" sibTransId="{0F04AE02-CF9D-4FC8-A8B9-2D845C2B9FF1}"/>
    <dgm:cxn modelId="{00E42DC7-F434-4892-B424-DEE17C8AAE93}" srcId="{E8CD3ADD-D9D5-4376-8B3A-E32B9E506F4D}" destId="{C0896E0B-22BA-470D-B613-9DB66EC3D4EE}" srcOrd="2" destOrd="0" parTransId="{04D953A2-A1F6-41F0-A75E-049054D93275}" sibTransId="{E0AC822A-4DB8-4EDD-A42D-3EF1CE28D26B}"/>
    <dgm:cxn modelId="{980080E1-52B8-41A4-B27A-5F1CF701C94B}" type="presOf" srcId="{C0896E0B-22BA-470D-B613-9DB66EC3D4EE}" destId="{87CC3C0C-401F-4520-8861-AEBEE4EAF102}" srcOrd="0" destOrd="0" presId="urn:microsoft.com/office/officeart/2005/8/layout/chevron1"/>
    <dgm:cxn modelId="{E6C6BBEF-6F7F-4CE7-AE84-5DBDBD96A124}" type="presParOf" srcId="{E6F6242E-03C0-4C8B-9980-93BC480D1C0B}" destId="{2CECB913-5CFC-4ED6-AD19-34D546E6B472}" srcOrd="0" destOrd="0" presId="urn:microsoft.com/office/officeart/2005/8/layout/chevron1"/>
    <dgm:cxn modelId="{1AE0D61B-63DF-4CBB-8D06-D88E520D0E60}" type="presParOf" srcId="{E6F6242E-03C0-4C8B-9980-93BC480D1C0B}" destId="{CF057351-9234-46E6-8A2B-272028625079}" srcOrd="1" destOrd="0" presId="urn:microsoft.com/office/officeart/2005/8/layout/chevron1"/>
    <dgm:cxn modelId="{6EA28332-4C32-4438-B0EA-D8240A977EDA}" type="presParOf" srcId="{E6F6242E-03C0-4C8B-9980-93BC480D1C0B}" destId="{C3B8F01F-8B14-4E84-BBFE-836885849902}" srcOrd="2" destOrd="0" presId="urn:microsoft.com/office/officeart/2005/8/layout/chevron1"/>
    <dgm:cxn modelId="{6A2B8141-C5DD-4F60-B146-158DC408C274}" type="presParOf" srcId="{E6F6242E-03C0-4C8B-9980-93BC480D1C0B}" destId="{AC4FFAEE-3EFF-4A89-A3F6-8FF3C7C1B8FB}" srcOrd="3" destOrd="0" presId="urn:microsoft.com/office/officeart/2005/8/layout/chevron1"/>
    <dgm:cxn modelId="{2134EAB2-71AA-40D9-AD8B-A639D2245BF0}" type="presParOf" srcId="{E6F6242E-03C0-4C8B-9980-93BC480D1C0B}" destId="{87CC3C0C-401F-4520-8861-AEBEE4EAF102}" srcOrd="4" destOrd="0" presId="urn:microsoft.com/office/officeart/2005/8/layout/chevron1"/>
    <dgm:cxn modelId="{9820D517-1D65-4E8A-8CF2-83328C93A462}" type="presParOf" srcId="{E6F6242E-03C0-4C8B-9980-93BC480D1C0B}" destId="{2394E2D7-7E26-4140-BE78-24653FF08F00}" srcOrd="5" destOrd="0" presId="urn:microsoft.com/office/officeart/2005/8/layout/chevron1"/>
    <dgm:cxn modelId="{42F58602-30BC-4ACC-A1A4-44B00498BADC}" type="presParOf" srcId="{E6F6242E-03C0-4C8B-9980-93BC480D1C0B}" destId="{1ECAAB4D-8BA2-4813-8619-72D152871ECC}" srcOrd="6" destOrd="0" presId="urn:microsoft.com/office/officeart/2005/8/layout/chevron1"/>
    <dgm:cxn modelId="{F31C221B-9827-4E20-866B-7FCF7C6109CB}" type="presParOf" srcId="{E6F6242E-03C0-4C8B-9980-93BC480D1C0B}" destId="{C13B7326-21BE-44C5-A84A-6C0B5BA4FDAE}" srcOrd="7" destOrd="0" presId="urn:microsoft.com/office/officeart/2005/8/layout/chevron1"/>
    <dgm:cxn modelId="{BF575262-7B67-4649-AFE3-EBEAD335E99C}" type="presParOf" srcId="{E6F6242E-03C0-4C8B-9980-93BC480D1C0B}" destId="{1E62F0B3-7F2B-4A6E-800A-22EE7AE2208E}" srcOrd="8" destOrd="0" presId="urn:microsoft.com/office/officeart/2005/8/layout/chevron1"/>
    <dgm:cxn modelId="{9A74631E-34B5-47D1-B20A-9C00032F227E}" type="presParOf" srcId="{E6F6242E-03C0-4C8B-9980-93BC480D1C0B}" destId="{CB8E25E0-153D-482C-8CD9-F16C8393FF51}" srcOrd="9" destOrd="0" presId="urn:microsoft.com/office/officeart/2005/8/layout/chevron1"/>
    <dgm:cxn modelId="{AF8FD775-536C-4768-B230-3CE16A517783}" type="presParOf" srcId="{E6F6242E-03C0-4C8B-9980-93BC480D1C0B}" destId="{41A9E1AE-A980-45DC-A63F-605D11284C6B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ECB913-5CFC-4ED6-AD19-34D546E6B472}">
      <dsp:nvSpPr>
        <dsp:cNvPr id="0" name=""/>
        <dsp:cNvSpPr/>
      </dsp:nvSpPr>
      <dsp:spPr>
        <a:xfrm>
          <a:off x="5322" y="110308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API</a:t>
          </a:r>
        </a:p>
      </dsp:txBody>
      <dsp:txXfrm>
        <a:off x="401304" y="1103080"/>
        <a:ext cx="1187945" cy="791963"/>
      </dsp:txXfrm>
    </dsp:sp>
    <dsp:sp modelId="{C3B8F01F-8B14-4E84-BBFE-836885849902}">
      <dsp:nvSpPr>
        <dsp:cNvPr id="0" name=""/>
        <dsp:cNvSpPr/>
      </dsp:nvSpPr>
      <dsp:spPr>
        <a:xfrm>
          <a:off x="1787239" y="110308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Build_database.py</a:t>
          </a:r>
        </a:p>
      </dsp:txBody>
      <dsp:txXfrm>
        <a:off x="2183221" y="1103080"/>
        <a:ext cx="1187945" cy="791963"/>
      </dsp:txXfrm>
    </dsp:sp>
    <dsp:sp modelId="{87CC3C0C-401F-4520-8861-AEBEE4EAF102}">
      <dsp:nvSpPr>
        <dsp:cNvPr id="0" name=""/>
        <dsp:cNvSpPr/>
      </dsp:nvSpPr>
      <dsp:spPr>
        <a:xfrm>
          <a:off x="3569156" y="110308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SQL</a:t>
          </a:r>
        </a:p>
      </dsp:txBody>
      <dsp:txXfrm>
        <a:off x="3965138" y="1103080"/>
        <a:ext cx="1187945" cy="791963"/>
      </dsp:txXfrm>
    </dsp:sp>
    <dsp:sp modelId="{1ECAAB4D-8BA2-4813-8619-72D152871ECC}">
      <dsp:nvSpPr>
        <dsp:cNvPr id="0" name=""/>
        <dsp:cNvSpPr/>
      </dsp:nvSpPr>
      <dsp:spPr>
        <a:xfrm>
          <a:off x="5398574" y="109714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App.py(flask)</a:t>
          </a:r>
        </a:p>
      </dsp:txBody>
      <dsp:txXfrm>
        <a:off x="5794556" y="1097140"/>
        <a:ext cx="1187945" cy="791963"/>
      </dsp:txXfrm>
    </dsp:sp>
    <dsp:sp modelId="{1E62F0B3-7F2B-4A6E-800A-22EE7AE2208E}">
      <dsp:nvSpPr>
        <dsp:cNvPr id="0" name=""/>
        <dsp:cNvSpPr/>
      </dsp:nvSpPr>
      <dsp:spPr>
        <a:xfrm>
          <a:off x="7132991" y="110308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Main.js</a:t>
          </a:r>
        </a:p>
      </dsp:txBody>
      <dsp:txXfrm>
        <a:off x="7528973" y="1103080"/>
        <a:ext cx="1187945" cy="791963"/>
      </dsp:txXfrm>
    </dsp:sp>
    <dsp:sp modelId="{41A9E1AE-A980-45DC-A63F-605D11284C6B}">
      <dsp:nvSpPr>
        <dsp:cNvPr id="0" name=""/>
        <dsp:cNvSpPr/>
      </dsp:nvSpPr>
      <dsp:spPr>
        <a:xfrm>
          <a:off x="8914908" y="1103080"/>
          <a:ext cx="1979908" cy="79196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13335" rIns="13335" bIns="13335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Index.html</a:t>
          </a:r>
        </a:p>
      </dsp:txBody>
      <dsp:txXfrm>
        <a:off x="9310890" y="1103080"/>
        <a:ext cx="1187945" cy="791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9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7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44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9331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3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81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33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907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78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04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10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32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3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8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54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39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48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8EF18-85E4-402F-B88A-42E43A17ADCC}" type="datetimeFigureOut">
              <a:rPr lang="en-US" smtClean="0"/>
              <a:t>1/16/2023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13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4852&amp;picture=&amp;jazyk=FR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urniture, curtain, red&#10;&#10;Description automatically generated">
            <a:extLst>
              <a:ext uri="{FF2B5EF4-FFF2-40B4-BE49-F238E27FC236}">
                <a16:creationId xmlns:a16="http://schemas.microsoft.com/office/drawing/2014/main" id="{09CB1D2B-F226-3BE0-FDCB-24F128B6C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39179" y="14750"/>
            <a:ext cx="12191999" cy="6858000"/>
          </a:xfrm>
          <a:prstGeom prst="rect">
            <a:avLst/>
          </a:prstGeom>
        </p:spPr>
      </p:pic>
      <p:pic>
        <p:nvPicPr>
          <p:cNvPr id="5" name="Picture 4" descr="Seats with people at the movies">
            <a:extLst>
              <a:ext uri="{FF2B5EF4-FFF2-40B4-BE49-F238E27FC236}">
                <a16:creationId xmlns:a16="http://schemas.microsoft.com/office/drawing/2014/main" id="{A300B030-6364-54F5-EF79-788E80DC20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288" y="4836543"/>
            <a:ext cx="8630382" cy="2006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FB9A9E-BC55-0121-11F1-0FF5AA6396D0}"/>
              </a:ext>
            </a:extLst>
          </p:cNvPr>
          <p:cNvSpPr txBox="1"/>
          <p:nvPr/>
        </p:nvSpPr>
        <p:spPr>
          <a:xfrm>
            <a:off x="2837412" y="908859"/>
            <a:ext cx="67554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               </a:t>
            </a:r>
            <a:endParaRPr lang="en-US" sz="6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804A2C-6037-7793-041A-C8E3F770B73D}"/>
              </a:ext>
            </a:extLst>
          </p:cNvPr>
          <p:cNvSpPr/>
          <p:nvPr/>
        </p:nvSpPr>
        <p:spPr>
          <a:xfrm>
            <a:off x="1641873" y="3034018"/>
            <a:ext cx="8653331" cy="23470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Presenting Cinem</a:t>
            </a:r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 Coders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94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0290-0177-3A88-AFD7-3D7CA3EE8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21178" y="498221"/>
            <a:ext cx="13414797" cy="1325563"/>
          </a:xfrm>
        </p:spPr>
        <p:txBody>
          <a:bodyPr>
            <a:noAutofit/>
          </a:bodyPr>
          <a:lstStyle/>
          <a:p>
            <a:r>
              <a:rPr lang="en-US" sz="9600" dirty="0">
                <a:latin typeface="Playbill" panose="040506030A0602020202" pitchFamily="82" charset="0"/>
              </a:rPr>
              <a:t>           About Our Project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Film Roll">
                <a:extLst>
                  <a:ext uri="{FF2B5EF4-FFF2-40B4-BE49-F238E27FC236}">
                    <a16:creationId xmlns:a16="http://schemas.microsoft.com/office/drawing/2014/main" id="{D4242744-430B-5946-2510-FC0496B465E6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82524834"/>
                  </p:ext>
                </p:extLst>
              </p:nvPr>
            </p:nvGraphicFramePr>
            <p:xfrm>
              <a:off x="-503589" y="1624150"/>
              <a:ext cx="5500682" cy="56910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500682" cy="5691019"/>
                    </a:xfrm>
                    <a:prstGeom prst="rect">
                      <a:avLst/>
                    </a:prstGeom>
                  </am3d:spPr>
                  <am3d:camera>
                    <am3d:pos x="0" y="0" z="715320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74023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1653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Film Roll">
                <a:extLst>
                  <a:ext uri="{FF2B5EF4-FFF2-40B4-BE49-F238E27FC236}">
                    <a16:creationId xmlns:a16="http://schemas.microsoft.com/office/drawing/2014/main" id="{D4242744-430B-5946-2510-FC0496B465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03589" y="1624150"/>
                <a:ext cx="5500682" cy="569101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447F11A8-E0F9-538B-7404-9F7E1E0BA44F}"/>
              </a:ext>
            </a:extLst>
          </p:cNvPr>
          <p:cNvSpPr/>
          <p:nvPr/>
        </p:nvSpPr>
        <p:spPr>
          <a:xfrm>
            <a:off x="6009736" y="2582175"/>
            <a:ext cx="5521607" cy="361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21A8E3-E100-D98F-C536-611A223E1B73}"/>
              </a:ext>
            </a:extLst>
          </p:cNvPr>
          <p:cNvSpPr txBox="1"/>
          <p:nvPr/>
        </p:nvSpPr>
        <p:spPr>
          <a:xfrm>
            <a:off x="7447472" y="323778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513EB9-F7A3-0AE5-CA0D-BF7A45B6FF57}"/>
              </a:ext>
            </a:extLst>
          </p:cNvPr>
          <p:cNvSpPr txBox="1"/>
          <p:nvPr/>
        </p:nvSpPr>
        <p:spPr>
          <a:xfrm>
            <a:off x="6096001" y="3429000"/>
            <a:ext cx="53633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Playbill" panose="040506030A0602020202" pitchFamily="82" charset="0"/>
              </a:rPr>
              <a:t>Our HTML project will feature the top 10 actors and directors during a period of time . It will feature a  full Movie Lens dataset obtained from </a:t>
            </a:r>
            <a:r>
              <a:rPr lang="en-US" sz="3600" dirty="0" err="1">
                <a:latin typeface="Playbill" panose="040506030A0602020202" pitchFamily="82" charset="0"/>
              </a:rPr>
              <a:t>GroupLens</a:t>
            </a:r>
            <a:r>
              <a:rPr lang="en-US" sz="3600" dirty="0">
                <a:latin typeface="Playbill" panose="040506030A0602020202" pitchFamily="82" charset="0"/>
              </a:rPr>
              <a:t> website.</a:t>
            </a:r>
          </a:p>
        </p:txBody>
      </p:sp>
    </p:spTree>
    <p:extLst>
      <p:ext uri="{BB962C8B-B14F-4D97-AF65-F5344CB8AC3E}">
        <p14:creationId xmlns:p14="http://schemas.microsoft.com/office/powerpoint/2010/main" val="2696386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3E8A9A-DA4B-4F12-9331-219EBE523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4DCE7A-0E46-404B-9E0D-E93DC7B2A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D673B7-F6B7-43EE-936B-D09F3A33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D68F6-9145-ACD2-91D7-2C1AB98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4154" y="3480436"/>
            <a:ext cx="4718741" cy="2705742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sz="8000" dirty="0">
                <a:solidFill>
                  <a:schemeClr val="accent1"/>
                </a:solidFill>
                <a:latin typeface="Playbill" panose="040506030A0602020202" pitchFamily="82" charset="0"/>
              </a:rPr>
              <a:t>Visualization of Data </a:t>
            </a:r>
            <a:r>
              <a:rPr lang="en-US" sz="8000" dirty="0" err="1">
                <a:solidFill>
                  <a:schemeClr val="accent1"/>
                </a:solidFill>
                <a:latin typeface="Playbill" panose="040506030A0602020202" pitchFamily="82" charset="0"/>
              </a:rPr>
              <a:t>Componets</a:t>
            </a:r>
            <a:r>
              <a:rPr lang="en-US" sz="8000" dirty="0">
                <a:solidFill>
                  <a:schemeClr val="accent1"/>
                </a:solidFill>
                <a:latin typeface="Playbill" panose="040506030A0602020202" pitchFamily="82" charset="0"/>
              </a:rPr>
              <a:t> Used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5B400DD-254F-09BD-C6C2-3819AFA4D8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2527906"/>
              </p:ext>
            </p:extLst>
          </p:nvPr>
        </p:nvGraphicFramePr>
        <p:xfrm>
          <a:off x="116377" y="1130531"/>
          <a:ext cx="10900139" cy="29981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Arrow: Up 8">
            <a:extLst>
              <a:ext uri="{FF2B5EF4-FFF2-40B4-BE49-F238E27FC236}">
                <a16:creationId xmlns:a16="http://schemas.microsoft.com/office/drawing/2014/main" id="{C79DEFAD-4E0B-BFAF-3B77-CACBDCC4593C}"/>
              </a:ext>
            </a:extLst>
          </p:cNvPr>
          <p:cNvSpPr/>
          <p:nvPr/>
        </p:nvSpPr>
        <p:spPr>
          <a:xfrm>
            <a:off x="7831148" y="1539247"/>
            <a:ext cx="516136" cy="62957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5BF5E6-FF97-442D-5D08-1457265F1840}"/>
              </a:ext>
            </a:extLst>
          </p:cNvPr>
          <p:cNvSpPr/>
          <p:nvPr/>
        </p:nvSpPr>
        <p:spPr>
          <a:xfrm>
            <a:off x="7087985" y="286457"/>
            <a:ext cx="1773381" cy="1200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F0D6F-941F-9D30-CC8D-C7B462F88895}"/>
              </a:ext>
            </a:extLst>
          </p:cNvPr>
          <p:cNvSpPr txBox="1"/>
          <p:nvPr/>
        </p:nvSpPr>
        <p:spPr>
          <a:xfrm>
            <a:off x="7313362" y="286457"/>
            <a:ext cx="15517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Incorporate </a:t>
            </a:r>
            <a:r>
              <a:rPr lang="en-US" dirty="0" err="1"/>
              <a:t>javascript</a:t>
            </a:r>
            <a:r>
              <a:rPr lang="en-US" dirty="0"/>
              <a:t> timeline library</a:t>
            </a:r>
          </a:p>
        </p:txBody>
      </p:sp>
    </p:spTree>
    <p:extLst>
      <p:ext uri="{BB962C8B-B14F-4D97-AF65-F5344CB8AC3E}">
        <p14:creationId xmlns:p14="http://schemas.microsoft.com/office/powerpoint/2010/main" val="138623508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6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18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Rectangle 20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22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37" name="Rectangle 24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90077-8C82-2969-C756-F33710B4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64" y="1881303"/>
            <a:ext cx="3739279" cy="2661052"/>
          </a:xfrm>
        </p:spPr>
        <p:txBody>
          <a:bodyPr>
            <a:noAutofit/>
          </a:bodyPr>
          <a:lstStyle/>
          <a:p>
            <a:pPr algn="r"/>
            <a:r>
              <a:rPr lang="en-US" sz="6600" dirty="0">
                <a:solidFill>
                  <a:srgbClr val="FFFFFF"/>
                </a:solidFill>
                <a:latin typeface="Playbill" panose="040506030A0602020202" pitchFamily="82" charset="0"/>
              </a:rPr>
              <a:t>Retrieval and Use of Datasets and </a:t>
            </a:r>
            <a:r>
              <a:rPr lang="en-US" sz="6600" dirty="0" err="1">
                <a:solidFill>
                  <a:srgbClr val="FFFFFF"/>
                </a:solidFill>
                <a:latin typeface="Playbill" panose="040506030A0602020202" pitchFamily="82" charset="0"/>
              </a:rPr>
              <a:t>Api’s</a:t>
            </a:r>
            <a:endParaRPr lang="en-US" sz="6600" dirty="0">
              <a:solidFill>
                <a:srgbClr val="FFFFFF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B150ADA-BC3D-7A1E-A3CF-99025372C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4566" y="539645"/>
            <a:ext cx="9613861" cy="3599316"/>
          </a:xfrm>
        </p:spPr>
        <p:txBody>
          <a:bodyPr>
            <a:normAutofit fontScale="85000" lnSpcReduction="20000"/>
          </a:bodyPr>
          <a:lstStyle/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Initialize variables used in making API calls to TMDB.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Make calls to TMDB's APIs to retrieve and store data into lists.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Request: 2013-01-01 to 2023-01-14 (Pages 1-500)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At the end of the query, verify the Total Number of Movies added. 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Store lists of movies, directors, and actors into </a:t>
            </a:r>
            <a:r>
              <a:rPr lang="en-US" sz="2800" b="0" i="0" u="none" strike="noStrike" dirty="0" err="1">
                <a:effectLst/>
                <a:latin typeface="Playbill" panose="040506030A0602020202" pitchFamily="82" charset="0"/>
              </a:rPr>
              <a:t>DataFrames</a:t>
            </a: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Save JSON files of movies, directors, and actors.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Connect to the local Postgres database and store movies, directors, and actors into the respective tables. Tables within the local Postgres database should already be created before attempting.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The app is being run through app.py at the end. 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Film Reel">
                <a:extLst>
                  <a:ext uri="{FF2B5EF4-FFF2-40B4-BE49-F238E27FC236}">
                    <a16:creationId xmlns:a16="http://schemas.microsoft.com/office/drawing/2014/main" id="{5CE3AA40-20C5-C9A4-84DA-692C3377B4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45881499"/>
                  </p:ext>
                </p:extLst>
              </p:nvPr>
            </p:nvGraphicFramePr>
            <p:xfrm>
              <a:off x="9254517" y="3357160"/>
              <a:ext cx="4028987" cy="332415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028987" cy="3324153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62687" ay="-3997786" az="1012157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6959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Film Reel">
                <a:extLst>
                  <a:ext uri="{FF2B5EF4-FFF2-40B4-BE49-F238E27FC236}">
                    <a16:creationId xmlns:a16="http://schemas.microsoft.com/office/drawing/2014/main" id="{5CE3AA40-20C5-C9A4-84DA-692C3377B4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54517" y="3357160"/>
                <a:ext cx="4028987" cy="33241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4934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055289-E0C6-4BD3-83C1-D3C305932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BFE2579A-455E-C9EC-D093-291324AF8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7" b="8713"/>
          <a:stretch/>
        </p:blipFill>
        <p:spPr>
          <a:xfrm>
            <a:off x="-3157" y="-94212"/>
            <a:ext cx="12191980" cy="685800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D0E302E-D9CD-4301-A67C-2F0F43791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457133-9802-4229-B919-FF91AE235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5174CBE-3C8C-4936-BADC-26BFB4F07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709B46-36F6-A07A-5F4E-891F4436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Autofit/>
          </a:bodyPr>
          <a:lstStyle/>
          <a:p>
            <a:r>
              <a:rPr lang="en-US" sz="8000" dirty="0">
                <a:latin typeface="Playbill" panose="040506030A0602020202" pitchFamily="82" charset="0"/>
              </a:rPr>
              <a:t>Our HTML Website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CBD692-4D03-4764-98E3-F9578385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32BC668-4D51-4090-89E3-5613B832E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FBDF058-DC87-DC72-A530-8692432985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100" y="1524099"/>
            <a:ext cx="5596217" cy="5119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71125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3114</TotalTime>
  <Words>192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Impact</vt:lpstr>
      <vt:lpstr>Playbill</vt:lpstr>
      <vt:lpstr>Trebuchet MS</vt:lpstr>
      <vt:lpstr>Berlin</vt:lpstr>
      <vt:lpstr>PowerPoint Presentation</vt:lpstr>
      <vt:lpstr>           About Our Project</vt:lpstr>
      <vt:lpstr>Visualization of Data Componets Used</vt:lpstr>
      <vt:lpstr>Retrieval and Use of Datasets and Api’s</vt:lpstr>
      <vt:lpstr>Our HTML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Presenting Cinema</dc:title>
  <dc:creator>marquesia atwater</dc:creator>
  <cp:lastModifiedBy>marquesia atwater</cp:lastModifiedBy>
  <cp:revision>8</cp:revision>
  <dcterms:created xsi:type="dcterms:W3CDTF">2023-01-11T01:47:58Z</dcterms:created>
  <dcterms:modified xsi:type="dcterms:W3CDTF">2023-01-17T02:53:09Z</dcterms:modified>
</cp:coreProperties>
</file>

<file path=docProps/thumbnail.jpeg>
</file>